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40"/>
  </p:notesMasterIdLst>
  <p:sldIdLst>
    <p:sldId id="256" r:id="rId3"/>
    <p:sldId id="381" r:id="rId4"/>
    <p:sldId id="293" r:id="rId5"/>
    <p:sldId id="292" r:id="rId6"/>
    <p:sldId id="405" r:id="rId7"/>
    <p:sldId id="384" r:id="rId8"/>
    <p:sldId id="412" r:id="rId9"/>
    <p:sldId id="312" r:id="rId10"/>
    <p:sldId id="385" r:id="rId11"/>
    <p:sldId id="386" r:id="rId12"/>
    <p:sldId id="387" r:id="rId13"/>
    <p:sldId id="388" r:id="rId14"/>
    <p:sldId id="389" r:id="rId15"/>
    <p:sldId id="367" r:id="rId16"/>
    <p:sldId id="377" r:id="rId17"/>
    <p:sldId id="378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390" r:id="rId31"/>
    <p:sldId id="404" r:id="rId32"/>
    <p:sldId id="408" r:id="rId33"/>
    <p:sldId id="409" r:id="rId34"/>
    <p:sldId id="410" r:id="rId35"/>
    <p:sldId id="286" r:id="rId36"/>
    <p:sldId id="366" r:id="rId37"/>
    <p:sldId id="379" r:id="rId38"/>
    <p:sldId id="375" r:id="rId39"/>
  </p:sldIdLst>
  <p:sldSz cx="9144000" cy="5143500" type="screen16x9"/>
  <p:notesSz cx="6858000" cy="9144000"/>
  <p:embeddedFontLst>
    <p:embeddedFont>
      <p:font typeface="ADLaM Display" panose="02010000000000000000" pitchFamily="2" charset="77"/>
      <p:regular r:id="rId41"/>
    </p:embeddedFont>
    <p:embeddedFont>
      <p:font typeface="Aptos Narrow" panose="020B000402020202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M Sans" pitchFamily="2" charset="77"/>
      <p:regular r:id="rId50"/>
      <p:bold r:id="rId51"/>
      <p:italic r:id="rId52"/>
      <p:boldItalic r:id="rId53"/>
    </p:embeddedFont>
    <p:embeddedFont>
      <p:font typeface="Figtree" pitchFamily="2" charset="0"/>
      <p:regular r:id="rId54"/>
      <p:bold r:id="rId55"/>
      <p:italic r:id="rId56"/>
      <p:boldItalic r:id="rId57"/>
    </p:embeddedFont>
    <p:embeddedFont>
      <p:font typeface="Fira Sans Extra Condensed" panose="020F0502020204030204" pitchFamily="34" charset="0"/>
      <p:regular r:id="rId58"/>
      <p:bold r:id="rId59"/>
    </p:embeddedFont>
    <p:embeddedFont>
      <p:font typeface="Geologica" pitchFamily="2" charset="0"/>
      <p:regular r:id="rId60"/>
      <p:bold r:id="rId61"/>
    </p:embeddedFont>
    <p:embeddedFont>
      <p:font typeface="Geologica SemiBold" pitchFamily="2" charset="0"/>
      <p:regular r:id="rId62"/>
      <p:bold r:id="rId63"/>
    </p:embeddedFont>
    <p:embeddedFont>
      <p:font typeface="Nunito Light" panose="020F0302020204030204" pitchFamily="34" charset="0"/>
      <p:regular r:id="rId64"/>
      <p:italic r:id="rId65"/>
    </p:embeddedFont>
    <p:embeddedFont>
      <p:font typeface="Proxima Nova" panose="020B0604020202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A9CD793-6F49-7843-B25E-A162E3C17C2C}">
          <p14:sldIdLst>
            <p14:sldId id="256"/>
            <p14:sldId id="381"/>
            <p14:sldId id="293"/>
            <p14:sldId id="292"/>
            <p14:sldId id="405"/>
            <p14:sldId id="384"/>
            <p14:sldId id="412"/>
            <p14:sldId id="312"/>
            <p14:sldId id="385"/>
            <p14:sldId id="386"/>
            <p14:sldId id="387"/>
            <p14:sldId id="388"/>
            <p14:sldId id="389"/>
            <p14:sldId id="367"/>
            <p14:sldId id="377"/>
            <p14:sldId id="378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90"/>
            <p14:sldId id="404"/>
            <p14:sldId id="408"/>
            <p14:sldId id="409"/>
          </p14:sldIdLst>
        </p14:section>
        <p14:section name="Annexes" id="{17D4F084-5787-B74A-82A7-F1FEFA8F1A34}">
          <p14:sldIdLst>
            <p14:sldId id="410"/>
            <p14:sldId id="286"/>
            <p14:sldId id="366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 autoAdjust="0"/>
    <p:restoredTop sz="94656"/>
  </p:normalViewPr>
  <p:slideViewPr>
    <p:cSldViewPr snapToGrid="0">
      <p:cViewPr varScale="1">
        <p:scale>
          <a:sx n="143" d="100"/>
          <a:sy n="143" d="100"/>
        </p:scale>
        <p:origin x="7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8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6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4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1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68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3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8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1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8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7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3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11" Type="http://schemas.openxmlformats.org/officeDocument/2006/relationships/customXml" Target="../ink/ink2.xml"/><Relationship Id="rId5" Type="http://schemas.openxmlformats.org/officeDocument/2006/relationships/image" Target="../media/image66.svg"/><Relationship Id="rId10" Type="http://schemas.openxmlformats.org/officeDocument/2006/relationships/image" Target="../media/image300.png"/><Relationship Id="rId4" Type="http://schemas.openxmlformats.org/officeDocument/2006/relationships/image" Target="../media/image65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7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63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78.sv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65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91.png"/><Relationship Id="rId4" Type="http://schemas.openxmlformats.org/officeDocument/2006/relationships/image" Target="../media/image32.sv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5" name="Image 4" descr="Une image contenant capture d’écran, cercle, symbole, clipart&#10;&#10;Description générée automatiquement">
            <a:extLst>
              <a:ext uri="{FF2B5EF4-FFF2-40B4-BE49-F238E27FC236}">
                <a16:creationId xmlns:a16="http://schemas.microsoft.com/office/drawing/2014/main" id="{AEE67704-1B56-1FA5-7A22-4514A093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3" y="1933017"/>
            <a:ext cx="1726623" cy="17266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B648A5-61E7-ADC0-8336-ED991DA1E80C}"/>
              </a:ext>
            </a:extLst>
          </p:cNvPr>
          <p:cNvSpPr txBox="1"/>
          <p:nvPr/>
        </p:nvSpPr>
        <p:spPr>
          <a:xfrm>
            <a:off x="7065818" y="1471352"/>
            <a:ext cx="119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100g</a:t>
            </a:r>
          </a:p>
        </p:txBody>
      </p:sp>
      <p:pic>
        <p:nvPicPr>
          <p:cNvPr id="13" name="Image 1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43302D0-F670-3A8E-07E9-7E2659C0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36" y="926035"/>
            <a:ext cx="1136418" cy="11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Comment </a:t>
            </a:r>
            <a:r>
              <a:rPr lang="en" dirty="0" err="1"/>
              <a:t>fonctionne</a:t>
            </a:r>
            <a:r>
              <a:rPr lang="en" dirty="0"/>
              <a:t> </a:t>
            </a:r>
            <a:r>
              <a:rPr lang="en" dirty="0" err="1"/>
              <a:t>l’application</a:t>
            </a:r>
            <a:r>
              <a:rPr lang="en" dirty="0"/>
              <a:t> ?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</p:spTree>
    <p:extLst>
      <p:ext uri="{BB962C8B-B14F-4D97-AF65-F5344CB8AC3E}">
        <p14:creationId xmlns:p14="http://schemas.microsoft.com/office/powerpoint/2010/main" val="17233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16631" y="2089845"/>
            <a:ext cx="1458342" cy="1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01" y="2246981"/>
            <a:ext cx="2016417" cy="2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9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01" y="2246981"/>
            <a:ext cx="2016417" cy="20164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8E200043-79EC-E8DB-F467-7B9B0F04E6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355" y="1759133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658082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 </a:t>
            </a:r>
            <a:r>
              <a:rPr lang="en" dirty="0" err="1"/>
              <a:t>formulaire</a:t>
            </a:r>
            <a:endParaRPr lang="en" dirty="0"/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5930" y="2793043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liens VBA/Python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882542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Machine learning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</p:spTree>
    <p:extLst>
      <p:ext uri="{BB962C8B-B14F-4D97-AF65-F5344CB8AC3E}">
        <p14:creationId xmlns:p14="http://schemas.microsoft.com/office/powerpoint/2010/main" val="397738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808" y="835836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575" y="1318994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18" y="2370593"/>
            <a:ext cx="3690754" cy="235518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1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72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~17%</a:t>
            </a:r>
          </a:p>
        </p:txBody>
      </p:sp>
    </p:spTree>
    <p:extLst>
      <p:ext uri="{BB962C8B-B14F-4D97-AF65-F5344CB8AC3E}">
        <p14:creationId xmlns:p14="http://schemas.microsoft.com/office/powerpoint/2010/main" val="416167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1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9828" y="357839"/>
            <a:ext cx="812617" cy="812617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1B7E50-4E4A-AAA8-B272-204AC741E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5567" y="2464801"/>
            <a:ext cx="3639655" cy="21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295" y="1988368"/>
            <a:ext cx="3940201" cy="36956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D25462-C683-D74E-2B0A-041328620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704" y="2464801"/>
            <a:ext cx="3639655" cy="2167724"/>
          </a:xfrm>
          <a:prstGeom prst="rect">
            <a:avLst/>
          </a:prstGeom>
        </p:spPr>
      </p:pic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5922050" y="8008"/>
            <a:ext cx="1608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" y="1189378"/>
            <a:ext cx="3832242" cy="4900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0997C-CAE0-0CE6-20BD-2C60885B99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4689" y="1755809"/>
            <a:ext cx="3616647" cy="2993639"/>
          </a:xfrm>
          <a:prstGeom prst="rect">
            <a:avLst/>
          </a:prstGeom>
        </p:spPr>
      </p:pic>
      <p:pic>
        <p:nvPicPr>
          <p:cNvPr id="8" name="Image 7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DDE2674B-801C-D82E-1166-88B06BC0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6860">
            <a:off x="1620195" y="559986"/>
            <a:ext cx="1691797" cy="1310986"/>
          </a:xfrm>
          <a:prstGeom prst="rect">
            <a:avLst/>
          </a:prstGeom>
        </p:spPr>
      </p:pic>
      <p:pic>
        <p:nvPicPr>
          <p:cNvPr id="13" name="Image 12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DA50FCA9-A453-FEF4-368B-EF25DBEBA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823" y="111068"/>
            <a:ext cx="1078310" cy="1078310"/>
          </a:xfrm>
          <a:prstGeom prst="rect">
            <a:avLst/>
          </a:prstGeom>
        </p:spPr>
      </p:pic>
      <p:pic>
        <p:nvPicPr>
          <p:cNvPr id="16" name="Image 15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511D33DC-517B-50F8-F9DF-50F72EEDE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35" y="8008"/>
            <a:ext cx="1864263" cy="1310986"/>
          </a:xfrm>
          <a:prstGeom prst="rect">
            <a:avLst/>
          </a:prstGeom>
        </p:spPr>
      </p:pic>
      <p:pic>
        <p:nvPicPr>
          <p:cNvPr id="18" name="Image 17" descr="Une image contenant symbole, Graphique, clipart, graphisme&#10;&#10;Description générée automatiquement">
            <a:extLst>
              <a:ext uri="{FF2B5EF4-FFF2-40B4-BE49-F238E27FC236}">
                <a16:creationId xmlns:a16="http://schemas.microsoft.com/office/drawing/2014/main" id="{4CCB1D3C-6343-E2E5-6557-EED28C57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117" y="260734"/>
            <a:ext cx="928644" cy="928644"/>
          </a:xfrm>
          <a:prstGeom prst="rect">
            <a:avLst/>
          </a:prstGeom>
        </p:spPr>
      </p:pic>
      <p:pic>
        <p:nvPicPr>
          <p:cNvPr id="19" name="Image 18" descr="Une image contenant Graphique, graphisme&#10;&#10;Description générée automatiquement">
            <a:extLst>
              <a:ext uri="{FF2B5EF4-FFF2-40B4-BE49-F238E27FC236}">
                <a16:creationId xmlns:a16="http://schemas.microsoft.com/office/drawing/2014/main" id="{4A9AB67C-78E2-9BAD-700E-F64C7F2D2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69556" y="1083469"/>
            <a:ext cx="1451678" cy="1310986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CAACA4FA-4169-2D53-32E2-56557ADE920D}"/>
              </a:ext>
            </a:extLst>
          </p:cNvPr>
          <p:cNvSpPr txBox="1"/>
          <p:nvPr/>
        </p:nvSpPr>
        <p:spPr>
          <a:xfrm>
            <a:off x="2023012" y="-27432"/>
            <a:ext cx="3253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</a:t>
            </a:r>
            <a:r>
              <a:rPr lang="en-US" sz="1200" dirty="0" err="1">
                <a:solidFill>
                  <a:schemeClr val="tx1"/>
                </a:solidFill>
              </a:rPr>
              <a:t>réponses</a:t>
            </a:r>
            <a:r>
              <a:rPr lang="en-US" sz="1200" dirty="0">
                <a:solidFill>
                  <a:schemeClr val="tx1"/>
                </a:solidFill>
              </a:rPr>
              <a:t> et </a:t>
            </a:r>
            <a:r>
              <a:rPr lang="en-US" sz="1200" dirty="0" err="1">
                <a:solidFill>
                  <a:schemeClr val="tx1"/>
                </a:solidFill>
              </a:rPr>
              <a:t>envoie</a:t>
            </a:r>
            <a:r>
              <a:rPr lang="en-US" sz="1200" dirty="0">
                <a:solidFill>
                  <a:schemeClr val="tx1"/>
                </a:solidFill>
              </a:rPr>
              <a:t> sur Python</a:t>
            </a:r>
          </a:p>
        </p:txBody>
      </p:sp>
      <p:pic>
        <p:nvPicPr>
          <p:cNvPr id="22" name="Image 2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A73E8017-AEE1-C57E-75EE-C7296B378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2360" y="2876390"/>
            <a:ext cx="1386070" cy="1386070"/>
          </a:xfrm>
          <a:prstGeom prst="rect">
            <a:avLst/>
          </a:prstGeom>
        </p:spPr>
      </p:pic>
      <p:pic>
        <p:nvPicPr>
          <p:cNvPr id="2" name="Image 1" descr="Une image contenant Graphique, cercle&#10;&#10;Description générée automatiquement">
            <a:extLst>
              <a:ext uri="{FF2B5EF4-FFF2-40B4-BE49-F238E27FC236}">
                <a16:creationId xmlns:a16="http://schemas.microsoft.com/office/drawing/2014/main" id="{CF89223A-85CC-D243-EB40-2119406250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782" y="925508"/>
            <a:ext cx="812617" cy="8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39374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7" y="236886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  <p:pic>
        <p:nvPicPr>
          <p:cNvPr id="3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B66444CE-FA8D-0307-85C3-931C88CE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986" y="1651944"/>
            <a:ext cx="3597403" cy="239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68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08735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Vidéo secours conso</a:t>
            </a:r>
          </a:p>
        </p:txBody>
      </p:sp>
    </p:spTree>
    <p:extLst>
      <p:ext uri="{BB962C8B-B14F-4D97-AF65-F5344CB8AC3E}">
        <p14:creationId xmlns:p14="http://schemas.microsoft.com/office/powerpoint/2010/main" val="639350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ecours-final">
            <a:hlinkClick r:id="" action="ppaction://media"/>
            <a:extLst>
              <a:ext uri="{FF2B5EF4-FFF2-40B4-BE49-F238E27FC236}">
                <a16:creationId xmlns:a16="http://schemas.microsoft.com/office/drawing/2014/main" id="{B3B47030-19E7-4F74-ABEF-906BF9EB1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démonstration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8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316668" y="217401"/>
            <a:ext cx="8510664" cy="861774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000" b="1" dirty="0">
                <a:solidFill>
                  <a:schemeClr val="dk1"/>
                </a:solidFill>
                <a:latin typeface="Geologica"/>
              </a:rPr>
              <a:t>Place</a:t>
            </a:r>
            <a:r>
              <a:rPr lang="fr-FR" sz="5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fr-FR" sz="5000" b="1" dirty="0">
                <a:solidFill>
                  <a:schemeClr val="dk1"/>
                </a:solidFill>
                <a:latin typeface="Geologica"/>
              </a:rPr>
              <a:t>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393203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producteur-final">
            <a:hlinkClick r:id="" action="ppaction://media"/>
            <a:extLst>
              <a:ext uri="{FF2B5EF4-FFF2-40B4-BE49-F238E27FC236}">
                <a16:creationId xmlns:a16="http://schemas.microsoft.com/office/drawing/2014/main" id="{E67EB9CE-F5F8-35FD-5C63-9CE1B46E5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7096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1150</Words>
  <Application>Microsoft Macintosh PowerPoint</Application>
  <PresentationFormat>Affichage à l'écran (16:9)</PresentationFormat>
  <Paragraphs>230</Paragraphs>
  <Slides>37</Slides>
  <Notes>15</Notes>
  <HiddenSlides>0</HiddenSlides>
  <MMClips>2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51" baseType="lpstr">
      <vt:lpstr>Nunito Light</vt:lpstr>
      <vt:lpstr>Calibri</vt:lpstr>
      <vt:lpstr>Fira Sans Extra Condensed</vt:lpstr>
      <vt:lpstr>Aptos Narrow</vt:lpstr>
      <vt:lpstr>Geologica</vt:lpstr>
      <vt:lpstr>DM Sans</vt:lpstr>
      <vt:lpstr>Times New Roman</vt:lpstr>
      <vt:lpstr>Arial</vt:lpstr>
      <vt:lpstr>Geologica SemiBold</vt:lpstr>
      <vt:lpstr>ADLaM Display</vt:lpstr>
      <vt:lpstr>Proxima Nova</vt:lpstr>
      <vt:lpstr>Figtree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Place à la démonstration !</vt:lpstr>
      <vt:lpstr>Présentation PowerPoint</vt:lpstr>
      <vt:lpstr>Test Producteur </vt:lpstr>
      <vt:lpstr>Présentation PowerPoint</vt:lpstr>
      <vt:lpstr>Présentation PowerPoint</vt:lpstr>
      <vt:lpstr>Présentation PowerPoint</vt:lpstr>
      <vt:lpstr>Comment fonctionne l’application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Présentation PowerPoint</vt:lpstr>
      <vt:lpstr>Présentation PowerPoint</vt:lpstr>
      <vt:lpstr>Interface d’accueil</vt:lpstr>
      <vt:lpstr>Présentation PowerPoint</vt:lpstr>
      <vt:lpstr>Difficultés</vt:lpstr>
      <vt:lpstr>Merci pour votre attention !</vt:lpstr>
      <vt:lpstr>ANNEXES</vt:lpstr>
      <vt:lpstr>Présentation PowerPoint</vt:lpstr>
      <vt:lpstr>Test Consommateur  </vt:lpstr>
      <vt:lpstr>Vidéo secours conso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MANON JUPIN</cp:lastModifiedBy>
  <cp:revision>696</cp:revision>
  <dcterms:modified xsi:type="dcterms:W3CDTF">2023-12-11T21:12:41Z</dcterms:modified>
</cp:coreProperties>
</file>